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English </a:t>
            </a:r>
            <a:r>
              <a:rPr lang="en-US" dirty="0" smtClean="0"/>
              <a:t>Phonetics </a:t>
            </a:r>
            <a:r>
              <a:rPr lang="en-US" dirty="0"/>
              <a:t>Course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 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Vowel Sounds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67131" y="5178296"/>
            <a:ext cx="10572000" cy="1577153"/>
          </a:xfrm>
        </p:spPr>
        <p:txBody>
          <a:bodyPr>
            <a:normAutofit/>
          </a:bodyPr>
          <a:lstStyle/>
          <a:p>
            <a:r>
              <a:rPr lang="en-US" sz="4000" dirty="0"/>
              <a:t>INSTRUCTOR: Prof. </a:t>
            </a:r>
            <a:r>
              <a:rPr lang="en-US" sz="4000" dirty="0" err="1" smtClean="0"/>
              <a:t>Hesham</a:t>
            </a:r>
            <a:r>
              <a:rPr lang="en-US" sz="4000" dirty="0" smtClean="0"/>
              <a:t> </a:t>
            </a:r>
            <a:r>
              <a:rPr lang="en-US" sz="4000" dirty="0" err="1" smtClean="0"/>
              <a:t>Hasan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983" y="0"/>
            <a:ext cx="1518036" cy="15180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768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89" y="384562"/>
            <a:ext cx="10955708" cy="60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7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367470"/>
            <a:ext cx="10125779" cy="5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8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707" y="193436"/>
            <a:ext cx="10902584" cy="61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473" y="295961"/>
            <a:ext cx="11297540" cy="57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554" y="287843"/>
            <a:ext cx="10715263" cy="61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03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قابل للاقتباس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TM03457503[[fn=قابل للاقتباس]]</Template>
  <TotalTime>38</TotalTime>
  <Words>9</Words>
  <Application>Microsoft Office PowerPoint</Application>
  <PresentationFormat>ملء الشاشة</PresentationFormat>
  <Paragraphs>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Century Gothic</vt:lpstr>
      <vt:lpstr>Tahoma</vt:lpstr>
      <vt:lpstr>Wingdings 2</vt:lpstr>
      <vt:lpstr>قابل للاقتباس</vt:lpstr>
      <vt:lpstr>English Phonetics Course LECTURE  2 Vowel Sounds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Phonetics Course LECTURE  2 Vowel Sounds</dc:title>
  <dc:creator>‏‏مستخدم Windows</dc:creator>
  <cp:lastModifiedBy>‏‏مستخدم Windows</cp:lastModifiedBy>
  <cp:revision>7</cp:revision>
  <dcterms:created xsi:type="dcterms:W3CDTF">2020-10-25T15:47:24Z</dcterms:created>
  <dcterms:modified xsi:type="dcterms:W3CDTF">2021-01-03T14:51:02Z</dcterms:modified>
</cp:coreProperties>
</file>